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62" r:id="rId5"/>
    <p:sldId id="263" r:id="rId6"/>
  </p:sldIdLst>
  <p:sldSz cx="15240000" cy="889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00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10"/>
    <p:restoredTop sz="94656"/>
  </p:normalViewPr>
  <p:slideViewPr>
    <p:cSldViewPr>
      <p:cViewPr varScale="1">
        <p:scale>
          <a:sx n="63" d="100"/>
          <a:sy n="63" d="100"/>
        </p:scale>
        <p:origin x="-778" y="-77"/>
      </p:cViewPr>
      <p:guideLst>
        <p:guide orient="horz" pos="2800"/>
        <p:guide pos="4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928" y="20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46AA-6874-D149-B537-66015B105EF5}" type="datetimeFigureOut">
              <a:rPr kumimoji="1" lang="zh-CN" altLang="en-US" smtClean="0"/>
              <a:pPr/>
              <a:t>2018/3/15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7F2-6906-A043-962C-4ACF7E5142CC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3034312" y="1606771"/>
            <a:ext cx="9171376" cy="2893881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4578563"/>
            <a:ext cx="9171376" cy="990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5747246"/>
            <a:ext cx="9171376" cy="41182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00">
                <a:latin typeface="+mn-lt"/>
                <a:ea typeface="+mn-ea"/>
                <a:cs typeface="+mn-cs"/>
                <a:sym typeface="Helvetica"/>
              </a:defRPr>
            </a:lvl1pPr>
            <a:lvl2pPr marL="6915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2pPr>
            <a:lvl3pPr marL="11360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3pPr>
            <a:lvl4pPr marL="15805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4pPr>
            <a:lvl5pPr marL="20250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3034312" y="3861942"/>
            <a:ext cx="9171377" cy="698644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/>
            </a:pPr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921281" y="170961"/>
            <a:ext cx="11397438" cy="8548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3329266" y="727475"/>
            <a:ext cx="8570339" cy="51867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 hasCustomPrompt="1"/>
          </p:nvPr>
        </p:nvSpPr>
        <p:spPr>
          <a:xfrm>
            <a:off x="3034312" y="6058894"/>
            <a:ext cx="9171376" cy="1246597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7350010"/>
            <a:ext cx="9171376" cy="9905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7450584" y="8273825"/>
            <a:ext cx="327702" cy="3303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3034312" y="2998059"/>
            <a:ext cx="9171376" cy="289388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7809214" y="727475"/>
            <a:ext cx="4674731" cy="7212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 hasCustomPrompt="1"/>
          </p:nvPr>
        </p:nvSpPr>
        <p:spPr>
          <a:xfrm>
            <a:off x="2756055" y="727475"/>
            <a:ext cx="4674731" cy="349492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 hasCustomPrompt="1"/>
          </p:nvPr>
        </p:nvSpPr>
        <p:spPr>
          <a:xfrm>
            <a:off x="2756055" y="4344827"/>
            <a:ext cx="4674731" cy="35950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 hasCustomPrompt="1"/>
          </p:nvPr>
        </p:nvSpPr>
        <p:spPr>
          <a:xfrm>
            <a:off x="2756055" y="2452673"/>
            <a:ext cx="9727891" cy="550950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809214" y="2452673"/>
            <a:ext cx="4674731" cy="55095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 hasCustomPrompt="1"/>
          </p:nvPr>
        </p:nvSpPr>
        <p:spPr>
          <a:xfrm>
            <a:off x="2756055" y="2452673"/>
            <a:ext cx="4674731" cy="5509505"/>
          </a:xfrm>
          <a:prstGeom prst="rect">
            <a:avLst/>
          </a:prstGeom>
        </p:spPr>
        <p:txBody>
          <a:bodyPr/>
          <a:lstStyle>
            <a:lvl1pPr marL="294005" indent="-294005">
              <a:spcBef>
                <a:spcPts val="2900"/>
              </a:spcBef>
              <a:defRPr sz="2400"/>
            </a:lvl1pPr>
            <a:lvl2pPr marL="636905" indent="-294005">
              <a:spcBef>
                <a:spcPts val="2900"/>
              </a:spcBef>
              <a:defRPr sz="2400"/>
            </a:lvl2pPr>
            <a:lvl3pPr marL="979805" indent="-294005">
              <a:spcBef>
                <a:spcPts val="2900"/>
              </a:spcBef>
              <a:defRPr sz="2400"/>
            </a:lvl3pPr>
            <a:lvl4pPr marL="1322705" indent="-294005">
              <a:spcBef>
                <a:spcPts val="2900"/>
              </a:spcBef>
              <a:defRPr sz="2400"/>
            </a:lvl4pPr>
            <a:lvl5pPr marL="1665605" indent="-294005">
              <a:spcBef>
                <a:spcPts val="2900"/>
              </a:spcBef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 hasCustomPrompt="1"/>
          </p:nvPr>
        </p:nvSpPr>
        <p:spPr>
          <a:xfrm>
            <a:off x="2756055" y="1283991"/>
            <a:ext cx="9727891" cy="632201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09214" y="4634214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14664" y="950082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2756055" y="950082"/>
            <a:ext cx="4674731" cy="69898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756055" y="560521"/>
            <a:ext cx="9727891" cy="1892154"/>
          </a:xfrm>
          <a:prstGeom prst="rect">
            <a:avLst/>
          </a:prstGeom>
          <a:ln w="12700">
            <a:miter lim="400000"/>
          </a:ln>
        </p:spPr>
        <p:txBody>
          <a:bodyPr lIns="44520" tIns="44520" rIns="44520" bIns="4452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06354" y="2568221"/>
            <a:ext cx="5969001" cy="6321780"/>
          </a:xfrm>
          <a:prstGeom prst="rect">
            <a:avLst/>
          </a:prstGeom>
          <a:ln w="12700">
            <a:miter lim="400000"/>
          </a:ln>
        </p:spPr>
        <p:txBody>
          <a:bodyPr lIns="44520" tIns="44520" rIns="44520" bIns="4452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7450584" y="8279390"/>
            <a:ext cx="327702" cy="330343"/>
          </a:xfrm>
          <a:prstGeom prst="rect">
            <a:avLst/>
          </a:prstGeom>
          <a:ln w="12700">
            <a:miter lim="400000"/>
          </a:ln>
        </p:spPr>
        <p:txBody>
          <a:bodyPr wrap="none" lIns="44520" tIns="44520" rIns="44520" bIns="4452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pic>
        <p:nvPicPr>
          <p:cNvPr id="1026" name="Picture 2" descr="C:\Users\ASUS\Desktop\百战视频水印 (1).png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12192032" y="8231214"/>
            <a:ext cx="2771775" cy="50482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394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9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83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8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72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7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61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6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50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/>
        </p:nvSpPr>
        <p:spPr>
          <a:xfrm>
            <a:off x="4379640" y="3081058"/>
            <a:ext cx="7488581" cy="120032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r" defTabSz="914400">
              <a:defRPr sz="720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4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8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4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roup 128"/>
          <p:cNvGrpSpPr/>
          <p:nvPr/>
        </p:nvGrpSpPr>
        <p:grpSpPr>
          <a:xfrm>
            <a:off x="2566162" y="2130710"/>
            <a:ext cx="1054102" cy="1160101"/>
            <a:chOff x="0" y="0"/>
            <a:chExt cx="1054100" cy="1160100"/>
          </a:xfrm>
        </p:grpSpPr>
        <p:sp>
          <p:nvSpPr>
            <p:cNvPr id="126" name="Shape 126"/>
            <p:cNvSpPr/>
            <p:nvPr/>
          </p:nvSpPr>
          <p:spPr>
            <a:xfrm>
              <a:off x="263917" y="12700"/>
              <a:ext cx="50802" cy="1143001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27" name="image6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54101" cy="1160101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grpSp>
        <p:nvGrpSpPr>
          <p:cNvPr id="132" name="Group 132"/>
          <p:cNvGrpSpPr/>
          <p:nvPr/>
        </p:nvGrpSpPr>
        <p:grpSpPr>
          <a:xfrm>
            <a:off x="4426892" y="2143635"/>
            <a:ext cx="864195" cy="864193"/>
            <a:chOff x="0" y="0"/>
            <a:chExt cx="864194" cy="864192"/>
          </a:xfrm>
        </p:grpSpPr>
        <p:sp>
          <p:nvSpPr>
            <p:cNvPr id="12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5584178" y="2301411"/>
            <a:ext cx="5401625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 Java API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0">
        <p:dissolve/>
      </p:transition>
    </mc:Choice>
    <mc:Fallback>
      <p:transition spd="slow" advClick="0" advTm="0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2" animBg="1" advAuto="0"/>
      <p:bldP spid="132" grpId="3" animBg="1" advAuto="0"/>
      <p:bldP spid="133" grpId="4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562444" cy="982131"/>
            <a:chOff x="0" y="0"/>
            <a:chExt cx="10562442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 smtClean="0"/>
                <a:t>HBase Java API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3" animBg="1" advAuto="0"/>
      <p:bldP spid="159" grpId="2" animBg="1" advAuto="0"/>
      <p:bldP spid="160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Java API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5100"/>
              </a:lnSpc>
            </a:pPr>
            <a:r>
              <a:rPr lang="zh-CN" altLang="en-US" sz="3200">
                <a:solidFill>
                  <a:srgbClr val="000000"/>
                </a:solidFill>
                <a:cs typeface="Times New Roman" panose="02020603050405020304" pitchFamily="18" charset="0"/>
              </a:rPr>
              <a:t>见代码</a:t>
            </a:r>
            <a:r>
              <a:rPr lang="en-US" altLang="zh-CN" sz="3200" smtClean="0">
                <a:solidFill>
                  <a:srgbClr val="000000"/>
                </a:solidFill>
                <a:cs typeface="Times New Roman" panose="02020603050405020304" pitchFamily="18" charset="0"/>
              </a:rPr>
              <a:t> </a:t>
            </a:r>
            <a:endParaRPr lang="en-US" altLang="zh-CN" sz="200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13.tif"/>
          <p:cNvPicPr>
            <a:picLocks noChangeAspect="1"/>
          </p:cNvPicPr>
          <p:nvPr/>
        </p:nvPicPr>
        <p:blipFill>
          <a:blip r:embed="rId2" cstate="print"/>
          <a:srcRect l="1645" t="26987" r="2955" b="34135"/>
          <a:stretch>
            <a:fillRect/>
          </a:stretch>
        </p:blipFill>
        <p:spPr>
          <a:xfrm>
            <a:off x="-73820" y="3218510"/>
            <a:ext cx="15387667" cy="40840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50" name="Shape 250"/>
          <p:cNvSpPr/>
          <p:nvPr/>
        </p:nvSpPr>
        <p:spPr>
          <a:xfrm>
            <a:off x="-73753" y="4405171"/>
            <a:ext cx="15387506" cy="1682563"/>
          </a:xfrm>
          <a:prstGeom prst="rect">
            <a:avLst/>
          </a:prstGeom>
          <a:solidFill>
            <a:srgbClr val="000E42">
              <a:alpha val="80000"/>
            </a:srgbClr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2319414" y="4700828"/>
            <a:ext cx="2113234" cy="9821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7200" spc="-72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END</a:t>
            </a:r>
          </a:p>
        </p:txBody>
      </p:sp>
      <p:sp>
        <p:nvSpPr>
          <p:cNvPr id="252" name="Shape 252"/>
          <p:cNvSpPr/>
          <p:nvPr/>
        </p:nvSpPr>
        <p:spPr>
          <a:xfrm>
            <a:off x="4900930" y="4841373"/>
            <a:ext cx="7070037" cy="701035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l" defTabSz="914400">
              <a:defRPr sz="48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THANKS FOR WATCHING!</a:t>
            </a:r>
          </a:p>
        </p:txBody>
      </p:sp>
      <p:sp>
        <p:nvSpPr>
          <p:cNvPr id="253" name="Shape 253"/>
          <p:cNvSpPr/>
          <p:nvPr/>
        </p:nvSpPr>
        <p:spPr>
          <a:xfrm>
            <a:off x="4525695" y="4810891"/>
            <a:ext cx="50802" cy="762003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2" animBg="1" advAuto="0"/>
      <p:bldP spid="252" grpId="3" animBg="1" advAuto="0"/>
      <p:bldP spid="253" grpId="1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</Words>
  <Application>WPS 演示</Application>
  <PresentationFormat>自定义</PresentationFormat>
  <Paragraphs>11</Paragraphs>
  <Slides>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6" baseType="lpstr">
      <vt:lpstr>White</vt:lpstr>
      <vt:lpstr>幻灯片 1</vt:lpstr>
      <vt:lpstr>幻灯片 2</vt:lpstr>
      <vt:lpstr>幻灯片 3</vt:lpstr>
      <vt:lpstr>幻灯片 4</vt:lpstr>
      <vt:lpstr>幻灯片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ASUS</cp:lastModifiedBy>
  <cp:revision>44</cp:revision>
  <dcterms:created xsi:type="dcterms:W3CDTF">2018-03-15T07:18:45Z</dcterms:created>
  <dcterms:modified xsi:type="dcterms:W3CDTF">2018-03-15T15:32:16Z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2052-10.1.0.7233</vt:lpwstr>
  </property>
</Properties>
</file>